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8" r:id="rId3"/>
    <p:sldId id="264" r:id="rId4"/>
    <p:sldId id="265" r:id="rId5"/>
    <p:sldId id="266" r:id="rId6"/>
    <p:sldId id="267" r:id="rId7"/>
    <p:sldId id="271" r:id="rId8"/>
    <p:sldId id="273" r:id="rId9"/>
    <p:sldId id="274" r:id="rId10"/>
    <p:sldId id="268" r:id="rId11"/>
    <p:sldId id="276" r:id="rId12"/>
    <p:sldId id="269" r:id="rId13"/>
    <p:sldId id="272" r:id="rId14"/>
    <p:sldId id="275" r:id="rId15"/>
    <p:sldId id="270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76" autoAdjust="0"/>
  </p:normalViewPr>
  <p:slideViewPr>
    <p:cSldViewPr>
      <p:cViewPr>
        <p:scale>
          <a:sx n="79" d="100"/>
          <a:sy n="79" d="100"/>
        </p:scale>
        <p:origin x="-2544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2629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1036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0668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0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9534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63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84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960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004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44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5452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C2229-55D1-4E18-AFD2-2A4FE3172440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87986E-2046-421F-A873-C18DC8D2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46865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атег_план_ОМПУ_обложка_Page_0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91" y="-32725"/>
            <a:ext cx="9742410" cy="689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1528" y="4725144"/>
            <a:ext cx="3600400" cy="20234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9540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Социальная история: книжный клуб для    </a:t>
            </a:r>
          </a:p>
          <a:p>
            <a:pPr algn="ctr"/>
            <a:r>
              <a:rPr 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                                  подростков</a:t>
            </a:r>
            <a:endParaRPr lang="ru-RU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250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496277" y="1700808"/>
            <a:ext cx="4464496" cy="454175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В музее принято </a:t>
            </a:r>
            <a:br>
              <a:rPr lang="ru-RU" sz="3200" b="1" dirty="0" smtClean="0"/>
            </a:br>
            <a:r>
              <a:rPr lang="ru-RU" sz="3200" b="1" dirty="0" smtClean="0"/>
              <a:t>надевать бахилы. 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Это бесплатно.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Я возьму </a:t>
            </a:r>
            <a:br>
              <a:rPr lang="ru-RU" sz="3200" b="1" dirty="0" smtClean="0"/>
            </a:br>
            <a:r>
              <a:rPr lang="ru-RU" sz="3200" b="1" dirty="0" smtClean="0"/>
              <a:t>чистые бахилы </a:t>
            </a:r>
            <a:br>
              <a:rPr lang="ru-RU" sz="3200" b="1" dirty="0" smtClean="0"/>
            </a:br>
            <a:r>
              <a:rPr lang="ru-RU" sz="3200" b="1" dirty="0" smtClean="0"/>
              <a:t>в пластиковой </a:t>
            </a:r>
            <a:br>
              <a:rPr lang="ru-RU" sz="3200" b="1" dirty="0" smtClean="0"/>
            </a:br>
            <a:r>
              <a:rPr lang="ru-RU" sz="3200" b="1" dirty="0" smtClean="0"/>
              <a:t>   коробке.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0808"/>
            <a:ext cx="2496277" cy="187220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166" y="1700808"/>
            <a:ext cx="3327834" cy="44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7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Стр_план_ОМПУ_шаблон_стр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" y="388936"/>
            <a:ext cx="914166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4227" y="2060848"/>
            <a:ext cx="43437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холле меня встретит Полина, ведущая клуба. В клубе мы будем читать,  говорить о книгах, рисовать, разыгрывать       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диалоги.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387151"/>
            <a:ext cx="4853136" cy="647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27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3384376" cy="3888432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Одежду </a:t>
            </a:r>
            <a:br>
              <a:rPr lang="ru-RU" sz="3200" b="1" dirty="0" smtClean="0"/>
            </a:br>
            <a:r>
              <a:rPr lang="ru-RU" sz="3200" b="1" dirty="0" smtClean="0"/>
              <a:t>я оставлю </a:t>
            </a:r>
            <a:br>
              <a:rPr lang="ru-RU" sz="3200" b="1" dirty="0" smtClean="0"/>
            </a:br>
            <a:r>
              <a:rPr lang="ru-RU" sz="3200" b="1" dirty="0" smtClean="0"/>
              <a:t>в гардеробе. </a:t>
            </a:r>
            <a:br>
              <a:rPr lang="ru-RU" sz="3200" b="1" dirty="0" smtClean="0"/>
            </a:br>
            <a:r>
              <a:rPr lang="ru-RU" sz="3200" b="1" dirty="0" smtClean="0"/>
              <a:t>Это </a:t>
            </a:r>
            <a:br>
              <a:rPr lang="ru-RU" sz="3200" b="1" dirty="0" smtClean="0"/>
            </a:br>
            <a:r>
              <a:rPr lang="ru-RU" sz="3200" b="1" dirty="0" smtClean="0"/>
              <a:t>высокий шкаф </a:t>
            </a:r>
            <a:br>
              <a:rPr lang="ru-RU" sz="3200" b="1" dirty="0" smtClean="0"/>
            </a:br>
            <a:r>
              <a:rPr lang="ru-RU" sz="3200" b="1" dirty="0" smtClean="0"/>
              <a:t>с зеркальными дверцами.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92176"/>
            <a:ext cx="4999368" cy="6665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0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370425"/>
            <a:ext cx="7772400" cy="1614041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Я спущусь по ступенькам в переход. </a:t>
            </a:r>
            <a:br>
              <a:rPr lang="ru-RU" sz="3200" b="1" dirty="0" smtClean="0"/>
            </a:br>
            <a:r>
              <a:rPr lang="ru-RU" sz="3200" b="1" dirty="0" smtClean="0"/>
              <a:t>Здесь я буду ждать начала мероприятия.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15471"/>
            <a:ext cx="5544616" cy="4142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67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556792"/>
            <a:ext cx="7772400" cy="2520280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dirty="0" smtClean="0"/>
              <a:t>В зал ведет белая дверь. Полина пригласит меня и других ребят в клуб.</a:t>
            </a:r>
            <a:br>
              <a:rPr lang="ru-RU" sz="3200" b="1" dirty="0" smtClean="0"/>
            </a:br>
            <a:r>
              <a:rPr lang="ru-RU" sz="3200" b="1" dirty="0" smtClean="0"/>
              <a:t>Мы будем сидеть за столом. В музее принято вести себя спокойно, говорить по очереди, слушать других.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504147"/>
            <a:ext cx="5033656" cy="3353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368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Уборная находится за этой дверью, направо: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404" y="2804268"/>
            <a:ext cx="5144626" cy="385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0"/>
            <a:ext cx="3710542" cy="2782907"/>
          </a:xfrm>
        </p:spPr>
      </p:pic>
      <p:pic>
        <p:nvPicPr>
          <p:cNvPr id="4" name="Рисунок 3" descr="Стр_план_ОМПУ_шаблон_стр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899" y="1828562"/>
            <a:ext cx="770485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В музее много разных предметов. </a:t>
            </a:r>
          </a:p>
          <a:p>
            <a:r>
              <a:rPr lang="ru-RU" sz="3200" b="1" dirty="0" smtClean="0"/>
              <a:t>Они нужны сотрудникам для работы. Этими предметами пользуются только сотрудники. Я могу </a:t>
            </a:r>
          </a:p>
          <a:p>
            <a:r>
              <a:rPr lang="ru-RU" sz="3200" b="1" dirty="0" smtClean="0"/>
              <a:t>спросить, можно ли мне </a:t>
            </a:r>
          </a:p>
          <a:p>
            <a:r>
              <a:rPr lang="ru-RU" sz="3200" b="1" dirty="0" smtClean="0"/>
              <a:t>их осмотреть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или потрогать.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727" y="3428206"/>
            <a:ext cx="4573274" cy="342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16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461" y="1600200"/>
            <a:ext cx="6405078" cy="4525963"/>
          </a:xfrm>
        </p:spPr>
      </p:pic>
      <p:pic>
        <p:nvPicPr>
          <p:cNvPr id="4" name="Рисунок 3" descr="Стр_план_ОМПУ_шаблон_стр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81886" y="1772816"/>
            <a:ext cx="765846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Мероприятие длится примерно один час.  </a:t>
            </a:r>
          </a:p>
          <a:p>
            <a:r>
              <a:rPr lang="ru-RU" sz="3200" b="1" dirty="0" smtClean="0"/>
              <a:t>Это 60 минут. </a:t>
            </a:r>
          </a:p>
          <a:p>
            <a:r>
              <a:rPr lang="ru-RU" sz="3200" b="1" dirty="0" smtClean="0"/>
              <a:t>Если мне будет нужен перерыв, </a:t>
            </a:r>
          </a:p>
          <a:p>
            <a:r>
              <a:rPr lang="ru-RU" sz="3200" b="1" dirty="0" smtClean="0"/>
              <a:t>я тихо выйду в переход </a:t>
            </a:r>
          </a:p>
          <a:p>
            <a:r>
              <a:rPr lang="ru-RU" sz="3200" b="1" dirty="0" smtClean="0"/>
              <a:t>и побуду там. </a:t>
            </a:r>
          </a:p>
          <a:p>
            <a:r>
              <a:rPr lang="ru-RU" sz="3200" b="1" dirty="0" smtClean="0"/>
              <a:t>Я могу вернуться в зал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или пойти домой. </a:t>
            </a:r>
          </a:p>
          <a:p>
            <a:r>
              <a:rPr lang="ru-RU" sz="3200" b="1" dirty="0"/>
              <a:t> </a:t>
            </a:r>
            <a:r>
              <a:rPr lang="ru-RU" sz="3200" b="1" dirty="0" smtClean="0"/>
              <a:t>                     </a:t>
            </a:r>
            <a:r>
              <a:rPr lang="ru-RU" sz="3200" b="1" dirty="0" smtClean="0"/>
              <a:t>Это </a:t>
            </a:r>
            <a:r>
              <a:rPr lang="ru-RU" sz="3200" b="1" dirty="0" smtClean="0"/>
              <a:t>мой выбор!</a:t>
            </a:r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692840"/>
            <a:ext cx="4164381" cy="2942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19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Рисунок 3" descr="Стр_план_ОМПУ_шаблон_стр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70" y="193674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51520" y="1772816"/>
            <a:ext cx="5081002" cy="2952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После мероприятия </a:t>
            </a:r>
          </a:p>
          <a:p>
            <a:pPr algn="l"/>
            <a:r>
              <a:rPr lang="ru-RU" sz="3200" b="1" dirty="0" smtClean="0"/>
              <a:t>Полина со мной попрощается. </a:t>
            </a:r>
          </a:p>
          <a:p>
            <a:pPr algn="l"/>
            <a:r>
              <a:rPr lang="ru-RU" sz="3200" b="1" dirty="0" smtClean="0"/>
              <a:t>Я всем скажу: «До свидания!» </a:t>
            </a:r>
          </a:p>
          <a:p>
            <a:pPr algn="l"/>
            <a:r>
              <a:rPr lang="ru-RU" sz="3200" b="1" dirty="0" smtClean="0"/>
              <a:t>Очень приятно быть вежливым </a:t>
            </a:r>
          </a:p>
          <a:p>
            <a:pPr algn="l"/>
            <a:r>
              <a:rPr lang="ru-RU" sz="3200" b="1" dirty="0" smtClean="0"/>
              <a:t>и внимательным ко всем.</a:t>
            </a:r>
          </a:p>
          <a:p>
            <a:pPr algn="l"/>
            <a:r>
              <a:rPr lang="ru-RU" sz="3200" b="1" dirty="0" smtClean="0"/>
              <a:t>Я приду сюда еще раз.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621" y="1763724"/>
            <a:ext cx="3838379" cy="511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43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556792"/>
            <a:ext cx="3394472" cy="4569371"/>
          </a:xfrm>
        </p:spPr>
      </p:pic>
      <p:pic>
        <p:nvPicPr>
          <p:cNvPr id="4" name="Рисунок 3" descr="Стр_план_ОМПУ_шаблон_стр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820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179512" y="1772816"/>
            <a:ext cx="784440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/>
              <a:t>Грязные бахилы я оставлю в корзине для мусора.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653124"/>
            <a:ext cx="5346152" cy="400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465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7504" y="1562441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Сегодня я иду в музей </a:t>
            </a:r>
            <a:br>
              <a:rPr lang="ru-RU" sz="3200" b="1" dirty="0" smtClean="0"/>
            </a:br>
            <a:r>
              <a:rPr lang="ru-RU" sz="3200" b="1" dirty="0" smtClean="0"/>
              <a:t>писателя Мамина-Сибиряка.</a:t>
            </a:r>
            <a:endParaRPr lang="ru-RU" sz="3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148064" y="3510513"/>
            <a:ext cx="2664296" cy="2580917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Музей 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на улице 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Пушкина.</a:t>
            </a:r>
          </a:p>
          <a:p>
            <a:pPr algn="l"/>
            <a:r>
              <a:rPr lang="ru-RU" sz="5100" b="1" dirty="0" smtClean="0">
                <a:solidFill>
                  <a:schemeClr val="tx1"/>
                </a:solidFill>
              </a:rPr>
              <a:t>Дом №27.</a:t>
            </a: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24454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31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1600201"/>
            <a:ext cx="4838665" cy="3628999"/>
          </a:xfrm>
        </p:spPr>
      </p:pic>
      <p:pic>
        <p:nvPicPr>
          <p:cNvPr id="4" name="Рисунок 3" descr="Стр_план_ОМПУ_шаблон_стр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 txBox="1">
            <a:spLocks/>
          </p:cNvSpPr>
          <p:nvPr/>
        </p:nvSpPr>
        <p:spPr>
          <a:xfrm>
            <a:off x="251520" y="1772816"/>
            <a:ext cx="7772400" cy="46805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smtClean="0"/>
              <a:t>Мне понравится </a:t>
            </a:r>
            <a:r>
              <a:rPr lang="ru-RU" sz="3200" b="1" dirty="0" smtClean="0"/>
              <a:t>в музее Мамина-Сибиряка!</a:t>
            </a:r>
          </a:p>
          <a:p>
            <a:pPr algn="l"/>
            <a:endParaRPr lang="ru-RU" sz="3200" b="1" dirty="0"/>
          </a:p>
          <a:p>
            <a:pPr algn="l"/>
            <a:endParaRPr lang="ru-RU" sz="3200" b="1" dirty="0" smtClean="0"/>
          </a:p>
          <a:p>
            <a:pPr algn="l"/>
            <a:endParaRPr lang="ru-RU" sz="3200" b="1" dirty="0"/>
          </a:p>
          <a:p>
            <a:pPr algn="l"/>
            <a:endParaRPr lang="ru-RU" sz="3200" b="1" dirty="0" smtClean="0"/>
          </a:p>
          <a:p>
            <a:pPr algn="l"/>
            <a:endParaRPr lang="ru-RU" sz="3200" b="1" dirty="0"/>
          </a:p>
          <a:p>
            <a:pPr algn="l"/>
            <a:endParaRPr lang="ru-RU" sz="3200" b="1" dirty="0" smtClean="0"/>
          </a:p>
          <a:p>
            <a:pPr algn="l"/>
            <a:endParaRPr lang="ru-RU" sz="3200" b="1" dirty="0"/>
          </a:p>
          <a:p>
            <a:pPr algn="l"/>
            <a:endParaRPr lang="ru-RU" sz="3200" b="1" dirty="0" smtClean="0"/>
          </a:p>
          <a:p>
            <a:pPr algn="l"/>
            <a:r>
              <a:rPr lang="ru-RU" sz="3200" b="1" dirty="0" smtClean="0"/>
              <a:t>                                    </a:t>
            </a:r>
          </a:p>
          <a:p>
            <a:pPr algn="l"/>
            <a:r>
              <a:rPr lang="ru-RU" sz="3200" b="1" dirty="0"/>
              <a:t> </a:t>
            </a:r>
            <a:r>
              <a:rPr lang="ru-RU" sz="3200" b="1" dirty="0" smtClean="0"/>
              <a:t>                                        До новых встреч!</a:t>
            </a:r>
            <a:endParaRPr lang="ru-RU" sz="3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2290564"/>
            <a:ext cx="4860032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09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13525" y="2348880"/>
            <a:ext cx="4896544" cy="3096344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 smtClean="0"/>
              <a:t>Дмитрий Мамин</a:t>
            </a:r>
            <a:r>
              <a:rPr lang="en-US" sz="3200" b="1" dirty="0" smtClean="0"/>
              <a:t>-</a:t>
            </a:r>
            <a:r>
              <a:rPr lang="ru-RU" sz="3200" b="1" dirty="0" smtClean="0"/>
              <a:t>Сибиряк — это писатель. 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Он выдумал </a:t>
            </a:r>
            <a:br>
              <a:rPr lang="ru-RU" sz="3200" b="1" dirty="0" smtClean="0"/>
            </a:br>
            <a:r>
              <a:rPr lang="ru-RU" sz="3200" b="1" dirty="0" smtClean="0"/>
              <a:t>Серую Шейку, </a:t>
            </a:r>
            <a:br>
              <a:rPr lang="ru-RU" sz="3200" b="1" dirty="0" smtClean="0"/>
            </a:br>
            <a:r>
              <a:rPr lang="ru-RU" sz="3200" b="1" dirty="0" smtClean="0"/>
              <a:t>Комара Комаровича, Храброго Зайца. </a:t>
            </a:r>
            <a:r>
              <a:rPr lang="ru-RU" sz="3200" dirty="0" smtClean="0">
                <a:solidFill>
                  <a:schemeClr val="tx1"/>
                </a:solidFill>
              </a:rPr>
              <a:t/>
            </a:r>
            <a:br>
              <a:rPr lang="ru-RU" sz="3200" dirty="0" smtClean="0">
                <a:solidFill>
                  <a:schemeClr val="tx1"/>
                </a:solidFill>
              </a:rPr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739823"/>
            <a:ext cx="3240360" cy="495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66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Больше 100 лет назад писатель жил </a:t>
            </a:r>
            <a:br>
              <a:rPr lang="ru-RU" sz="3200" b="1" dirty="0" smtClean="0"/>
            </a:br>
            <a:r>
              <a:rPr lang="ru-RU" sz="3200" b="1" dirty="0" smtClean="0"/>
              <a:t>в этом доме:</a:t>
            </a:r>
            <a:endParaRPr lang="ru-RU" sz="3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/>
          </a:bodyPr>
          <a:lstStyle/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1" y="2564904"/>
            <a:ext cx="5184577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2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4680520" cy="2952328"/>
          </a:xfrm>
        </p:spPr>
        <p:txBody>
          <a:bodyPr>
            <a:normAutofit fontScale="90000"/>
          </a:bodyPr>
          <a:lstStyle/>
          <a:p>
            <a:pPr algn="r"/>
            <a:r>
              <a:rPr lang="ru-RU" sz="3200" b="1" dirty="0"/>
              <a:t>Я поднимусь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по </a:t>
            </a:r>
            <a:r>
              <a:rPr lang="ru-RU" sz="3200" b="1" dirty="0"/>
              <a:t>ступенькам </a:t>
            </a:r>
            <a:r>
              <a:rPr lang="ru-RU" sz="3200" b="1" dirty="0" smtClean="0"/>
              <a:t>крыльца.</a:t>
            </a:r>
            <a:br>
              <a:rPr lang="ru-RU" sz="3200" b="1" dirty="0" smtClean="0"/>
            </a:b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Здесь 3 каменных ступеньки и одна </a:t>
            </a:r>
            <a:br>
              <a:rPr lang="ru-RU" sz="3200" b="1" dirty="0" smtClean="0"/>
            </a:br>
            <a:r>
              <a:rPr lang="ru-RU" sz="3200" b="1" dirty="0" smtClean="0"/>
              <a:t>из дерева.</a:t>
            </a:r>
            <a:r>
              <a:rPr lang="ru-RU" sz="3200" b="1" dirty="0"/>
              <a:t/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80112" y="2924944"/>
            <a:ext cx="2192288" cy="1080120"/>
          </a:xfrm>
        </p:spPr>
        <p:txBody>
          <a:bodyPr>
            <a:normAutofit/>
          </a:bodyPr>
          <a:lstStyle/>
          <a:p>
            <a:endParaRPr lang="ru-RU" sz="3000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5091" y="1700807"/>
            <a:ext cx="3851737" cy="5135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6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3312368" cy="3024336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Я потяну дверь на себя.</a:t>
            </a:r>
            <a:br>
              <a:rPr lang="ru-RU" sz="3200" b="1" dirty="0" smtClean="0"/>
            </a:br>
            <a:r>
              <a:rPr lang="ru-RU" sz="3200" b="1" dirty="0"/>
              <a:t/>
            </a:r>
            <a:br>
              <a:rPr lang="ru-RU" sz="3200" b="1" dirty="0"/>
            </a:br>
            <a:r>
              <a:rPr lang="ru-RU" sz="3200" b="1" dirty="0" smtClean="0"/>
              <a:t>Меня порадует колокольчик своим звоном.</a:t>
            </a:r>
            <a:endParaRPr lang="ru-RU" sz="32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5508104" y="2924944"/>
            <a:ext cx="2264296" cy="2713856"/>
          </a:xfrm>
        </p:spPr>
        <p:txBody>
          <a:bodyPr>
            <a:normAutofit/>
          </a:bodyPr>
          <a:lstStyle/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747759"/>
            <a:ext cx="3832681" cy="511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76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251520" y="1772816"/>
            <a:ext cx="7992888" cy="1224136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Я вхожу в просторную прихожую.</a:t>
            </a:r>
            <a:br>
              <a:rPr lang="ru-RU" sz="3200" b="1" dirty="0" smtClean="0"/>
            </a:br>
            <a:r>
              <a:rPr lang="ru-RU" sz="3200" b="1" dirty="0" smtClean="0"/>
              <a:t>Прихожая — одна из комнат музея. 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2927021"/>
            <a:ext cx="4956043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7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675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39552" y="1556792"/>
            <a:ext cx="3600400" cy="4248472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Я поверну направо </a:t>
            </a:r>
            <a:br>
              <a:rPr lang="ru-RU" sz="3200" b="1" dirty="0" smtClean="0"/>
            </a:br>
            <a:r>
              <a:rPr lang="ru-RU" sz="3200" b="1" dirty="0" smtClean="0"/>
              <a:t>и войду </a:t>
            </a:r>
            <a:br>
              <a:rPr lang="ru-RU" sz="3200" b="1" dirty="0" smtClean="0"/>
            </a:br>
            <a:r>
              <a:rPr lang="ru-RU" sz="3200" b="1" dirty="0" smtClean="0"/>
              <a:t>в белую дверь. </a:t>
            </a:r>
            <a:br>
              <a:rPr lang="ru-RU" sz="3200" b="1" dirty="0" smtClean="0"/>
            </a:br>
            <a:r>
              <a:rPr lang="ru-RU" sz="3200" b="1" dirty="0" smtClean="0"/>
              <a:t>Она справа </a:t>
            </a:r>
            <a:br>
              <a:rPr lang="ru-RU" sz="3200" b="1" dirty="0" smtClean="0"/>
            </a:br>
            <a:r>
              <a:rPr lang="ru-RU" sz="3200" b="1" dirty="0" smtClean="0"/>
              <a:t>от печки.</a:t>
            </a:r>
            <a:br>
              <a:rPr lang="ru-RU" sz="3200" b="1" dirty="0" smtClean="0"/>
            </a:br>
            <a:r>
              <a:rPr lang="ru-RU" sz="3200" b="1" dirty="0" smtClean="0"/>
              <a:t>Осторожно, здесь ступенька!</a:t>
            </a:r>
            <a:endParaRPr lang="ru-RU" sz="32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185936"/>
            <a:ext cx="5004048" cy="6672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9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тр_план_ОМПУ_шаблон_стр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1" y="236512"/>
            <a:ext cx="9144000" cy="646906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09004" y="1628800"/>
            <a:ext cx="3888432" cy="2088232"/>
          </a:xfrm>
        </p:spPr>
        <p:txBody>
          <a:bodyPr>
            <a:normAutofit/>
          </a:bodyPr>
          <a:lstStyle/>
          <a:p>
            <a:pPr algn="r"/>
            <a:r>
              <a:rPr lang="ru-RU" sz="3200" b="1" dirty="0" smtClean="0"/>
              <a:t>Направо за белой стойкой — музейный смотритель. </a:t>
            </a:r>
            <a:endParaRPr lang="ru-RU" sz="32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436" y="193674"/>
            <a:ext cx="4546564" cy="34099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5" y="3603598"/>
            <a:ext cx="4339201" cy="325440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572000" y="3759959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/>
              <a:t>Если я имею право </a:t>
            </a:r>
          </a:p>
          <a:p>
            <a:r>
              <a:rPr lang="ru-RU" sz="3200" b="1" dirty="0" smtClean="0"/>
              <a:t>на льготы, </a:t>
            </a:r>
          </a:p>
          <a:p>
            <a:r>
              <a:rPr lang="ru-RU" sz="3200" b="1" dirty="0" smtClean="0"/>
              <a:t>я получу </a:t>
            </a:r>
          </a:p>
          <a:p>
            <a:r>
              <a:rPr lang="ru-RU" sz="3200" b="1" dirty="0" smtClean="0"/>
              <a:t>бесплатный билет </a:t>
            </a:r>
          </a:p>
          <a:p>
            <a:r>
              <a:rPr lang="ru-RU" sz="3200" b="1" dirty="0" smtClean="0"/>
              <a:t>на память. 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59924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257</Words>
  <Application>Microsoft Office PowerPoint</Application>
  <PresentationFormat>Экран (4:3)</PresentationFormat>
  <Paragraphs>59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Сегодня я иду в музей  писателя Мамина-Сибиряка.</vt:lpstr>
      <vt:lpstr>Дмитрий Мамин-Сибиряк — это писатель.   Он выдумал  Серую Шейку,  Комара Комаровича, Храброго Зайца.   </vt:lpstr>
      <vt:lpstr>Больше 100 лет назад писатель жил  в этом доме:</vt:lpstr>
      <vt:lpstr>Я поднимусь  по ступенькам крыльца.  Здесь 3 каменных ступеньки и одна  из дерева. </vt:lpstr>
      <vt:lpstr>Я потяну дверь на себя.  Меня порадует колокольчик своим звоном.</vt:lpstr>
      <vt:lpstr>Я вхожу в просторную прихожую. Прихожая — одна из комнат музея. </vt:lpstr>
      <vt:lpstr>Я поверну направо  и войду  в белую дверь.  Она справа  от печки. Осторожно, здесь ступенька!</vt:lpstr>
      <vt:lpstr>Направо за белой стойкой — музейный смотритель. </vt:lpstr>
      <vt:lpstr>В музее принято  надевать бахилы.   Это бесплатно.  Я возьму  чистые бахилы  в пластиковой     коробке.</vt:lpstr>
      <vt:lpstr>Презентация PowerPoint</vt:lpstr>
      <vt:lpstr>Одежду  я оставлю  в гардеробе.  Это  высокий шкаф  с зеркальными дверцами.</vt:lpstr>
      <vt:lpstr>Я спущусь по ступенькам в переход.  Здесь я буду ждать начала мероприятия.</vt:lpstr>
      <vt:lpstr>В зал ведет белая дверь. Полина пригласит меня и других ребят в клуб. Мы будем сидеть за столом. В музее принято вести себя спокойно, говорить по очереди, слушать других.</vt:lpstr>
      <vt:lpstr>Уборная находится за этой дверью, направо: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Попова</dc:creator>
  <cp:lastModifiedBy>Попова</cp:lastModifiedBy>
  <cp:revision>32</cp:revision>
  <dcterms:created xsi:type="dcterms:W3CDTF">2019-04-09T06:52:58Z</dcterms:created>
  <dcterms:modified xsi:type="dcterms:W3CDTF">2021-04-07T09:34:01Z</dcterms:modified>
</cp:coreProperties>
</file>